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57" r:id="rId1"/>
  </p:sldMasterIdLst>
  <p:notesMasterIdLst>
    <p:notesMasterId r:id="rId20"/>
  </p:notesMasterIdLst>
  <p:sldIdLst>
    <p:sldId id="273" r:id="rId2"/>
    <p:sldId id="270" r:id="rId3"/>
    <p:sldId id="275" r:id="rId4"/>
    <p:sldId id="278" r:id="rId5"/>
    <p:sldId id="274" r:id="rId6"/>
    <p:sldId id="276" r:id="rId7"/>
    <p:sldId id="258" r:id="rId8"/>
    <p:sldId id="277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jn2DNht5LVFGRFbIgk6LyxQCmm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1" autoAdjust="0"/>
    <p:restoredTop sz="94660"/>
  </p:normalViewPr>
  <p:slideViewPr>
    <p:cSldViewPr snapToGrid="0">
      <p:cViewPr>
        <p:scale>
          <a:sx n="100" d="100"/>
          <a:sy n="100" d="100"/>
        </p:scale>
        <p:origin x="-330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79160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0166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2192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7948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071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4999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961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5737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9364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6534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311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708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0238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7241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-PL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75169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7408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261988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806461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06731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89335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030614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22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479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0092794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057052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1221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hf sldNum="0"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B09A0C21-E3FF-9788-D176-F3A098375387}"/>
              </a:ext>
            </a:extLst>
          </p:cNvPr>
          <p:cNvSpPr txBox="1"/>
          <p:nvPr/>
        </p:nvSpPr>
        <p:spPr>
          <a:xfrm>
            <a:off x="1117600" y="1727200"/>
            <a:ext cx="7101840" cy="435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Organizacja ruchu </a:t>
            </a:r>
          </a:p>
          <a:p>
            <a:pPr algn="ctr">
              <a:lnSpc>
                <a:spcPct val="200000"/>
              </a:lnSpc>
            </a:pP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przy cmentarzach w Toruniu</a:t>
            </a:r>
          </a:p>
          <a:p>
            <a:pPr algn="ctr">
              <a:lnSpc>
                <a:spcPct val="200000"/>
              </a:lnSpc>
            </a:pP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w okresie </a:t>
            </a:r>
          </a:p>
          <a:p>
            <a:pPr algn="ctr">
              <a:lnSpc>
                <a:spcPct val="200000"/>
              </a:lnSpc>
            </a:pP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od 31.10 - 4.11.2024 r.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3A01A632-9A3F-3B45-A7DE-07B95C2BB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134" y="91440"/>
            <a:ext cx="3753085" cy="2357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372084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6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39426" y="-89517"/>
            <a:ext cx="9032505" cy="68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C:\Users\Użytkownik\Desktop\ggg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810" y="1761073"/>
            <a:ext cx="6656207" cy="3006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7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7731" y="185888"/>
            <a:ext cx="8508537" cy="6613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7"/>
          <p:cNvCxnSpPr/>
          <p:nvPr/>
        </p:nvCxnSpPr>
        <p:spPr>
          <a:xfrm rot="10800000" flipH="1">
            <a:off x="1687925" y="3203100"/>
            <a:ext cx="232800" cy="58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7"/>
          <p:cNvCxnSpPr/>
          <p:nvPr/>
        </p:nvCxnSpPr>
        <p:spPr>
          <a:xfrm flipV="1">
            <a:off x="1980950" y="3192976"/>
            <a:ext cx="1392400" cy="3864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23;p7"/>
          <p:cNvCxnSpPr/>
          <p:nvPr/>
        </p:nvCxnSpPr>
        <p:spPr>
          <a:xfrm rot="10800000" flipH="1">
            <a:off x="2104650" y="3112575"/>
            <a:ext cx="1268700" cy="22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7"/>
          <p:cNvCxnSpPr/>
          <p:nvPr/>
        </p:nvCxnSpPr>
        <p:spPr>
          <a:xfrm rot="10800000" flipH="1">
            <a:off x="1685325" y="3134775"/>
            <a:ext cx="232800" cy="58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125;p7"/>
          <p:cNvCxnSpPr/>
          <p:nvPr/>
        </p:nvCxnSpPr>
        <p:spPr>
          <a:xfrm rot="10800000" flipH="1">
            <a:off x="3498138" y="2413225"/>
            <a:ext cx="1590300" cy="647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Google Shape;126;p7"/>
          <p:cNvCxnSpPr/>
          <p:nvPr/>
        </p:nvCxnSpPr>
        <p:spPr>
          <a:xfrm>
            <a:off x="5294475" y="2442475"/>
            <a:ext cx="174600" cy="465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" name="Google Shape;127;p7"/>
          <p:cNvCxnSpPr/>
          <p:nvPr/>
        </p:nvCxnSpPr>
        <p:spPr>
          <a:xfrm>
            <a:off x="5487825" y="2905900"/>
            <a:ext cx="459000" cy="1128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" name="Google Shape;128;p7"/>
          <p:cNvCxnSpPr/>
          <p:nvPr/>
        </p:nvCxnSpPr>
        <p:spPr>
          <a:xfrm>
            <a:off x="5975400" y="4034500"/>
            <a:ext cx="227700" cy="510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8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2156" y="404664"/>
            <a:ext cx="8842331" cy="68724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8"/>
          <p:cNvCxnSpPr/>
          <p:nvPr/>
        </p:nvCxnSpPr>
        <p:spPr>
          <a:xfrm>
            <a:off x="2940700" y="3331675"/>
            <a:ext cx="861000" cy="915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8"/>
          <p:cNvCxnSpPr/>
          <p:nvPr/>
        </p:nvCxnSpPr>
        <p:spPr>
          <a:xfrm rot="10800000" flipH="1">
            <a:off x="3801675" y="3348175"/>
            <a:ext cx="1177200" cy="75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9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266908"/>
            <a:ext cx="8136904" cy="63241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9"/>
          <p:cNvCxnSpPr/>
          <p:nvPr/>
        </p:nvCxnSpPr>
        <p:spPr>
          <a:xfrm flipH="1">
            <a:off x="4571950" y="2216950"/>
            <a:ext cx="964200" cy="1543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" name="Google Shape;143;p9"/>
          <p:cNvCxnSpPr/>
          <p:nvPr/>
        </p:nvCxnSpPr>
        <p:spPr>
          <a:xfrm rot="10800000" flipH="1">
            <a:off x="4371525" y="2173750"/>
            <a:ext cx="1106700" cy="1702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49" name="Google Shape;149;p10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274638"/>
            <a:ext cx="8892480" cy="6946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55" name="Google Shape;155;p11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508" y="274638"/>
            <a:ext cx="9006987" cy="63087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Google Shape;156;p11"/>
          <p:cNvCxnSpPr/>
          <p:nvPr/>
        </p:nvCxnSpPr>
        <p:spPr>
          <a:xfrm>
            <a:off x="3452300" y="2054750"/>
            <a:ext cx="99900" cy="756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" name="Google Shape;157;p11"/>
          <p:cNvCxnSpPr/>
          <p:nvPr/>
        </p:nvCxnSpPr>
        <p:spPr>
          <a:xfrm rot="10800000">
            <a:off x="3364900" y="2062900"/>
            <a:ext cx="95700" cy="815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" name="Google Shape;158;p11"/>
          <p:cNvCxnSpPr/>
          <p:nvPr/>
        </p:nvCxnSpPr>
        <p:spPr>
          <a:xfrm>
            <a:off x="3456450" y="2874150"/>
            <a:ext cx="174600" cy="45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" name="Google Shape;159;p11"/>
          <p:cNvCxnSpPr/>
          <p:nvPr/>
        </p:nvCxnSpPr>
        <p:spPr>
          <a:xfrm>
            <a:off x="3552200" y="2819950"/>
            <a:ext cx="116400" cy="375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65" name="Google Shape;165;p12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39349"/>
            <a:ext cx="8297830" cy="63292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Google Shape;166;p12"/>
          <p:cNvCxnSpPr/>
          <p:nvPr/>
        </p:nvCxnSpPr>
        <p:spPr>
          <a:xfrm>
            <a:off x="4246725" y="3572925"/>
            <a:ext cx="378600" cy="12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" name="Google Shape;167;p12"/>
          <p:cNvCxnSpPr/>
          <p:nvPr/>
        </p:nvCxnSpPr>
        <p:spPr>
          <a:xfrm>
            <a:off x="3805850" y="3156975"/>
            <a:ext cx="445200" cy="420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12"/>
          <p:cNvCxnSpPr/>
          <p:nvPr/>
        </p:nvCxnSpPr>
        <p:spPr>
          <a:xfrm>
            <a:off x="2911575" y="2237750"/>
            <a:ext cx="902700" cy="931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9" name="Google Shape;169;p12"/>
          <p:cNvCxnSpPr/>
          <p:nvPr/>
        </p:nvCxnSpPr>
        <p:spPr>
          <a:xfrm>
            <a:off x="2814400" y="2340225"/>
            <a:ext cx="1228500" cy="1257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75" name="Google Shape;175;p13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44624"/>
            <a:ext cx="8568952" cy="6081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"/>
          <p:cNvSpPr txBox="1">
            <a:spLocks noGrp="1"/>
          </p:cNvSpPr>
          <p:nvPr>
            <p:ph idx="1"/>
          </p:nvPr>
        </p:nvSpPr>
        <p:spPr>
          <a:xfrm>
            <a:off x="457200" y="1206024"/>
            <a:ext cx="8229600" cy="5001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  <a:endParaRPr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1" name="Google Shape;181;p14" descr="C:\Documents and Settings\pol\Pulpit\prezentacja 20 listopada\indek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2538" y="5381933"/>
            <a:ext cx="1512887" cy="125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idx="1"/>
          </p:nvPr>
        </p:nvSpPr>
        <p:spPr>
          <a:xfrm>
            <a:off x="477520" y="0"/>
            <a:ext cx="8188960" cy="618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pl-PL" b="1" dirty="0">
              <a:solidFill>
                <a:schemeClr val="tx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pl-PL" b="1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l-PL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Zmiany w ruchu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pl-PL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pl-PL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czasowa organizacja ruchu zostanie wprowadzona w czwartek (31.10.)           o godz.14.00 i będzie obowiązywała do poniedziałku ( 04.11.) do godz. 14.00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59E1EC1-66EC-BEE1-E02B-D56F50AC7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814" y="3992880"/>
            <a:ext cx="3753085" cy="2357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879928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762DCB2F-40DF-972D-A56D-0684B3F4E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6240" y="4769748"/>
            <a:ext cx="3454400" cy="21695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0"/>
          </a:effec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6E02F0C9-431C-3C1B-B7E8-67BF79748051}"/>
              </a:ext>
            </a:extLst>
          </p:cNvPr>
          <p:cNvSpPr txBox="1"/>
          <p:nvPr/>
        </p:nvSpPr>
        <p:spPr>
          <a:xfrm>
            <a:off x="701040" y="152400"/>
            <a:ext cx="8229600" cy="5231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Służby miejskie w pogotowiu </a:t>
            </a:r>
          </a:p>
          <a:p>
            <a:pPr marL="457200" lvl="0" indent="-4572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l-P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nieprawidłowości dotyczące oznakowania należy zgłaszać do Pogotowia Drogowego tel. 577 567 707. W sprawie sygnalizacji drogowej tel. 501 038 455. O wyłączeniu sygnalizacji świetlnej w rejonie cmentarzy decydować będzie funkcjonariusz Wydział Ruchu Drogowego KMP w Toruniu</a:t>
            </a:r>
          </a:p>
        </p:txBody>
      </p:sp>
    </p:spTree>
    <p:extLst>
      <p:ext uri="{BB962C8B-B14F-4D97-AF65-F5344CB8AC3E}">
        <p14:creationId xmlns:p14="http://schemas.microsoft.com/office/powerpoint/2010/main" val="3784849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762DCB2F-40DF-972D-A56D-0684B3F4E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6240" y="4769748"/>
            <a:ext cx="3454400" cy="21695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0"/>
          </a:effec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6E02F0C9-431C-3C1B-B7E8-67BF79748051}"/>
              </a:ext>
            </a:extLst>
          </p:cNvPr>
          <p:cNvSpPr txBox="1"/>
          <p:nvPr/>
        </p:nvSpPr>
        <p:spPr>
          <a:xfrm>
            <a:off x="805543" y="509452"/>
            <a:ext cx="8229600" cy="5142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pl-PL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Informacja dla mieszkańców</a:t>
            </a:r>
          </a:p>
          <a:p>
            <a:pPr marL="457200" lvl="0" indent="-4572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pl-PL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l-PL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baner na stronach internetowych:                 www. torun.pl, mzd.torun.pl</a:t>
            </a:r>
          </a:p>
          <a:p>
            <a:pPr marL="457200" lvl="0" indent="-4572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l-PL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informacja w mediach społecznościowych</a:t>
            </a:r>
          </a:p>
          <a:p>
            <a:pPr marL="457200" lvl="0" indent="-4572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l-PL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informacja w mediach lokalnych                            i regionalnych</a:t>
            </a:r>
          </a:p>
        </p:txBody>
      </p:sp>
    </p:spTree>
    <p:extLst>
      <p:ext uri="{BB962C8B-B14F-4D97-AF65-F5344CB8AC3E}">
        <p14:creationId xmlns:p14="http://schemas.microsoft.com/office/powerpoint/2010/main" val="2069077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A5D0ECC2-C88E-D651-ABE3-8CA754D1C375}"/>
              </a:ext>
            </a:extLst>
          </p:cNvPr>
          <p:cNvSpPr txBox="1"/>
          <p:nvPr/>
        </p:nvSpPr>
        <p:spPr>
          <a:xfrm>
            <a:off x="508000" y="243840"/>
            <a:ext cx="8514080" cy="5956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Uwaga!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l-P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tym roku największe zmiany będą </a:t>
            </a:r>
            <a:br>
              <a:rPr lang="pl-P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występowały w rejonie CCK przy ul. Grudziądzkiej 192 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l-P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wynikają one z prac drogowych, jakie są realizowane na drodze krajowej nr 91 i na wysokości ulicy </a:t>
            </a:r>
            <a:r>
              <a:rPr lang="pl-PL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Strobanda</a:t>
            </a:r>
            <a:r>
              <a:rPr lang="pl-PL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pl-P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sąsiedztwie wspomnianej nekropolii 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l-P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dla zminimalizowania utrudnień, w tym rejonie, kierowcom będą pomagać dodatkowe patrole Policji i Straży Miejskiej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B356F318-4D4C-1DAD-250E-AB35413C7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195" y="5242560"/>
            <a:ext cx="2671805" cy="1615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877855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9E9EAB09-8CF8-51F2-0859-EFBA221A677C}"/>
              </a:ext>
            </a:extLst>
          </p:cNvPr>
          <p:cNvSpPr txBox="1"/>
          <p:nvPr/>
        </p:nvSpPr>
        <p:spPr>
          <a:xfrm>
            <a:off x="1737360" y="1635760"/>
            <a:ext cx="684784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  <a:t>Jak dojechać do CCK przy ul. Grudziądzkiej 192 ?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380A3C52-3AB1-32C0-800E-F8E1A0F27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261" y="3949507"/>
            <a:ext cx="4209992" cy="25454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945608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" y="0"/>
            <a:ext cx="8543499" cy="683050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9E9EAB09-8CF8-51F2-0859-EFBA221A677C}"/>
              </a:ext>
            </a:extLst>
          </p:cNvPr>
          <p:cNvSpPr txBox="1"/>
          <p:nvPr/>
        </p:nvSpPr>
        <p:spPr>
          <a:xfrm>
            <a:off x="1737360" y="1635760"/>
            <a:ext cx="684784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  <a:t>Jak dojechać do pozostałych cmentarzy?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380A3C52-3AB1-32C0-800E-F8E1A0F27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261" y="3949507"/>
            <a:ext cx="4209992" cy="25454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128985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34" y="0"/>
            <a:ext cx="8823731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5"/>
          <p:cNvCxnSpPr/>
          <p:nvPr/>
        </p:nvCxnSpPr>
        <p:spPr>
          <a:xfrm>
            <a:off x="3003075" y="3227675"/>
            <a:ext cx="836100" cy="287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5"/>
          <p:cNvCxnSpPr/>
          <p:nvPr/>
        </p:nvCxnSpPr>
        <p:spPr>
          <a:xfrm>
            <a:off x="3839125" y="3514675"/>
            <a:ext cx="674100" cy="4245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Przycinanie">
  <a:themeElements>
    <a:clrScheme name="Przycinani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Przycinani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zycinani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Przycinanie</Template>
  <TotalTime>358</TotalTime>
  <Words>107</Words>
  <Application>Microsoft Office PowerPoint</Application>
  <PresentationFormat>Pokaz na ekranie (4:3)</PresentationFormat>
  <Paragraphs>28</Paragraphs>
  <Slides>18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Calibri</vt:lpstr>
      <vt:lpstr>Franklin Gothic Book</vt:lpstr>
      <vt:lpstr>Wingdings</vt:lpstr>
      <vt:lpstr>Przycinanie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Organizacja ruchu przy cmentarzach  w Toruniu  w okresie od 31.10 do 2.11.2023 r.</dc:title>
  <dc:creator>MZDToruń</dc:creator>
  <cp:lastModifiedBy>Sala15</cp:lastModifiedBy>
  <cp:revision>11</cp:revision>
  <dcterms:created xsi:type="dcterms:W3CDTF">2016-10-27T08:22:21Z</dcterms:created>
  <dcterms:modified xsi:type="dcterms:W3CDTF">2024-10-25T08:59:04Z</dcterms:modified>
</cp:coreProperties>
</file>